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5761038" cy="3240088"/>
  <p:notesSz cx="6858000" cy="9144000"/>
  <p:defaultTextStyle>
    <a:defPPr>
      <a:defRPr lang="tr-TR"/>
    </a:defPPr>
    <a:lvl1pPr marL="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96" y="-452"/>
      </p:cViewPr>
      <p:guideLst>
        <p:guide orient="horz" pos="1021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32078" y="1006528"/>
            <a:ext cx="4896882" cy="694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64156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4176752" y="129754"/>
            <a:ext cx="1296234" cy="27645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88052" y="129754"/>
            <a:ext cx="3792683" cy="27645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5082" y="2082057"/>
            <a:ext cx="4896882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5082" y="1373288"/>
            <a:ext cx="4896882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88052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2928528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88052" y="725270"/>
            <a:ext cx="2545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288052" y="1027528"/>
            <a:ext cx="2545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2926528" y="725270"/>
            <a:ext cx="2546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926528" y="1027528"/>
            <a:ext cx="2546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8052" y="129003"/>
            <a:ext cx="1895342" cy="5490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52406" y="129004"/>
            <a:ext cx="3220580" cy="27653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88052" y="678019"/>
            <a:ext cx="1895342" cy="221631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29204" y="2268061"/>
            <a:ext cx="3456623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29204" y="289508"/>
            <a:ext cx="3456623" cy="194405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29204" y="2535819"/>
            <a:ext cx="3456623" cy="38026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288052" y="129754"/>
            <a:ext cx="5184934" cy="540015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88052" y="756021"/>
            <a:ext cx="5184934" cy="2138308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288052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1968355" y="3003082"/>
            <a:ext cx="1824329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128744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60734" algn="l" defTabSz="5143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Effects of Anti-VEGF Drugs </a:t>
            </a:r>
            <a:r>
              <a:rPr lang="en-US" b="1" dirty="0" smtClean="0"/>
              <a:t>on </a:t>
            </a:r>
            <a:r>
              <a:rPr lang="en-US" b="1" dirty="0" smtClean="0"/>
              <a:t>Retinal Pigment Epithelial Cell Culture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Ayşe </a:t>
            </a:r>
            <a:r>
              <a:rPr lang="tr-TR" dirty="0" err="1" smtClean="0"/>
              <a:t>Oner</a:t>
            </a:r>
            <a:r>
              <a:rPr lang="tr-TR" dirty="0" smtClean="0"/>
              <a:t>, et al. 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authors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no </a:t>
            </a:r>
            <a:r>
              <a:rPr lang="tr-TR" dirty="0" err="1" smtClean="0"/>
              <a:t>financial</a:t>
            </a:r>
            <a:r>
              <a:rPr lang="tr-TR" dirty="0" smtClean="0"/>
              <a:t> </a:t>
            </a:r>
            <a:r>
              <a:rPr lang="tr-TR" dirty="0" err="1" smtClean="0"/>
              <a:t>interest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disclose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Materials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Aflibercept</a:t>
            </a:r>
            <a:r>
              <a:rPr lang="en-US" dirty="0" smtClean="0"/>
              <a:t> (0.5 mg/ml), </a:t>
            </a:r>
            <a:r>
              <a:rPr lang="en-US" dirty="0" err="1" smtClean="0"/>
              <a:t>bevacizumab</a:t>
            </a:r>
            <a:r>
              <a:rPr lang="en-US" dirty="0" smtClean="0"/>
              <a:t> (0.3125 mg/ml) and </a:t>
            </a:r>
            <a:r>
              <a:rPr lang="en-US" dirty="0" err="1" smtClean="0"/>
              <a:t>ranibizumab</a:t>
            </a:r>
            <a:r>
              <a:rPr lang="en-US" dirty="0" smtClean="0"/>
              <a:t> (0.125 mg/ml) were applied to the RPE cell cultures which were isolated from the enucleated eyes of New Zealand white rabbits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buNone/>
            </a:pPr>
            <a:r>
              <a:rPr lang="en-US" dirty="0" smtClean="0"/>
              <a:t> </a:t>
            </a:r>
            <a:endParaRPr lang="tr-TR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 smtClean="0"/>
              <a:t>effects on viability, apoptosis, proliferation, and </a:t>
            </a:r>
            <a:r>
              <a:rPr lang="en-US" dirty="0" err="1" smtClean="0"/>
              <a:t>senesence</a:t>
            </a:r>
            <a:r>
              <a:rPr lang="en-US" dirty="0" smtClean="0"/>
              <a:t> of the cells were evaluated in the control and drug applied cultures at the end of 72 hours.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Results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There was a statistically significant increase in the</a:t>
            </a:r>
            <a:r>
              <a:rPr lang="en-US" b="1" dirty="0" smtClean="0"/>
              <a:t> </a:t>
            </a:r>
            <a:r>
              <a:rPr lang="en-US" dirty="0" smtClean="0"/>
              <a:t>viability and decrease in the apoptosis of the cells in </a:t>
            </a:r>
            <a:r>
              <a:rPr lang="en-US" dirty="0" err="1" smtClean="0"/>
              <a:t>aflibercept</a:t>
            </a:r>
            <a:r>
              <a:rPr lang="en-US" dirty="0" smtClean="0"/>
              <a:t> applied culture when compared to the control group (p &lt;0.05). </a:t>
            </a:r>
            <a:endParaRPr lang="tr-TR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was a statistically significant increase in apoptosis and decrease in viability in the </a:t>
            </a:r>
            <a:r>
              <a:rPr lang="en-US" dirty="0" err="1" smtClean="0"/>
              <a:t>bevacizumab</a:t>
            </a:r>
            <a:r>
              <a:rPr lang="en-US" dirty="0" smtClean="0"/>
              <a:t> and </a:t>
            </a:r>
            <a:r>
              <a:rPr lang="en-US" dirty="0" err="1" smtClean="0"/>
              <a:t>ranibizumab</a:t>
            </a:r>
            <a:r>
              <a:rPr lang="en-US" dirty="0" smtClean="0"/>
              <a:t>-treated groups compared with the control group (p &lt;0.05). </a:t>
            </a:r>
            <a:endParaRPr lang="tr-TR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was not a difference between groups when evaluating the effects on cell proliferation and senescence (p&gt; 0.05).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C:\Users\Hp\Desktop\figure şahiner  manuscript\figure 3 sonnnnnn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111185" y="225206"/>
            <a:ext cx="3562970" cy="21383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Metin kutusu"/>
          <p:cNvSpPr txBox="1"/>
          <p:nvPr/>
        </p:nvSpPr>
        <p:spPr>
          <a:xfrm>
            <a:off x="294569" y="2280381"/>
            <a:ext cx="5217268" cy="698269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/>
          <a:p>
            <a:r>
              <a:rPr lang="en-US" sz="700" dirty="0" smtClean="0"/>
              <a:t>Effects of </a:t>
            </a:r>
            <a:r>
              <a:rPr lang="en-US" sz="700" dirty="0" err="1" smtClean="0"/>
              <a:t>aflibercept</a:t>
            </a:r>
            <a:r>
              <a:rPr lang="en-US" sz="700" dirty="0" smtClean="0"/>
              <a:t>, </a:t>
            </a:r>
            <a:r>
              <a:rPr lang="en-US" sz="700" dirty="0" err="1" smtClean="0"/>
              <a:t>bevacizumab</a:t>
            </a:r>
            <a:r>
              <a:rPr lang="en-US" sz="700" dirty="0" smtClean="0"/>
              <a:t> or </a:t>
            </a:r>
            <a:r>
              <a:rPr lang="en-US" sz="700" dirty="0" err="1" smtClean="0"/>
              <a:t>ranibizumab</a:t>
            </a:r>
            <a:r>
              <a:rPr lang="en-US" sz="700" dirty="0" smtClean="0"/>
              <a:t> on RPE cell culture. Bar graphs represent cell viability (A), cell proliferation (B) apoptosis (C) and senescence (D) expressed as arbitrary units 72 h after supplementation with </a:t>
            </a:r>
            <a:r>
              <a:rPr lang="en-US" sz="700" dirty="0" err="1" smtClean="0"/>
              <a:t>aflibercept</a:t>
            </a:r>
            <a:r>
              <a:rPr lang="en-US" sz="700" dirty="0" smtClean="0"/>
              <a:t> (0.5 mg/ml), </a:t>
            </a:r>
            <a:r>
              <a:rPr lang="en-US" sz="700" dirty="0" err="1" smtClean="0"/>
              <a:t>bevacizumab</a:t>
            </a:r>
            <a:r>
              <a:rPr lang="en-US" sz="700" dirty="0" smtClean="0"/>
              <a:t> (0.3125 mg/ml) and </a:t>
            </a:r>
            <a:r>
              <a:rPr lang="en-US" sz="700" dirty="0" err="1" smtClean="0"/>
              <a:t>ranibizumab</a:t>
            </a:r>
            <a:r>
              <a:rPr lang="en-US" sz="700" dirty="0" smtClean="0"/>
              <a:t> (0.125 mg/ml). (A) </a:t>
            </a:r>
            <a:r>
              <a:rPr lang="en-US" sz="700" dirty="0" err="1" smtClean="0"/>
              <a:t>Bevacizumab</a:t>
            </a:r>
            <a:r>
              <a:rPr lang="en-US" sz="700" dirty="0" smtClean="0"/>
              <a:t> and </a:t>
            </a:r>
            <a:r>
              <a:rPr lang="en-US" sz="700" dirty="0" err="1" smtClean="0"/>
              <a:t>ranibizumab</a:t>
            </a:r>
            <a:r>
              <a:rPr lang="en-US" sz="700" dirty="0" smtClean="0"/>
              <a:t> decreased the cell viability, on the contrary </a:t>
            </a:r>
            <a:r>
              <a:rPr lang="en-US" sz="700" dirty="0" err="1" smtClean="0"/>
              <a:t>aflibercept</a:t>
            </a:r>
            <a:r>
              <a:rPr lang="en-US" sz="700" dirty="0" smtClean="0"/>
              <a:t> increased the cell viability compared with the control group. (B) No anti-VEGF drug showed significant negative effect on cell proliferation at the end of 72 hours. (C) Apoptosis was augmented by incubation with </a:t>
            </a:r>
            <a:r>
              <a:rPr lang="en-US" sz="700" dirty="0" err="1" smtClean="0"/>
              <a:t>bevacizumab</a:t>
            </a:r>
            <a:r>
              <a:rPr lang="en-US" sz="700" dirty="0" smtClean="0"/>
              <a:t> and </a:t>
            </a:r>
            <a:r>
              <a:rPr lang="en-US" sz="700" dirty="0" err="1" smtClean="0"/>
              <a:t>ranibizumab</a:t>
            </a:r>
            <a:r>
              <a:rPr lang="en-US" sz="700" dirty="0" smtClean="0"/>
              <a:t>, on the contrary </a:t>
            </a:r>
            <a:r>
              <a:rPr lang="en-US" sz="700" dirty="0" err="1" smtClean="0"/>
              <a:t>aflibercept</a:t>
            </a:r>
            <a:r>
              <a:rPr lang="en-US" sz="700" dirty="0" smtClean="0"/>
              <a:t> significantly decreased apoptosis compared with the control group. (D) No anti-VEGF drug showed significant effect on senescence at the end of 72 hours.</a:t>
            </a:r>
            <a:endParaRPr lang="tr-TR" sz="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Conclusion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b="1" dirty="0" smtClean="0"/>
              <a:t>    -</a:t>
            </a:r>
            <a:r>
              <a:rPr lang="en-US" dirty="0" smtClean="0"/>
              <a:t>Our </a:t>
            </a:r>
            <a:r>
              <a:rPr lang="en-US" dirty="0" smtClean="0"/>
              <a:t>study showed that anti-VEGF drugs had no effects on senescence and proliferation of RPE cells.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-</a:t>
            </a:r>
            <a:r>
              <a:rPr lang="en-US" dirty="0" err="1" smtClean="0"/>
              <a:t>Aflibercept</a:t>
            </a:r>
            <a:r>
              <a:rPr lang="en-US" dirty="0" smtClean="0"/>
              <a:t> </a:t>
            </a:r>
            <a:r>
              <a:rPr lang="en-US" dirty="0" smtClean="0"/>
              <a:t>was found to decrease the apoptosis and increase the viability of the cells.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-</a:t>
            </a:r>
            <a:r>
              <a:rPr lang="en-US" dirty="0" smtClean="0"/>
              <a:t>In </a:t>
            </a:r>
            <a:r>
              <a:rPr lang="en-US" dirty="0" smtClean="0"/>
              <a:t>contrast, </a:t>
            </a:r>
            <a:r>
              <a:rPr lang="en-US" dirty="0" err="1" smtClean="0"/>
              <a:t>ranibizumab</a:t>
            </a:r>
            <a:r>
              <a:rPr lang="en-US" dirty="0" smtClean="0"/>
              <a:t> and </a:t>
            </a:r>
            <a:r>
              <a:rPr lang="en-US" dirty="0" err="1" smtClean="0"/>
              <a:t>bevacizumab</a:t>
            </a:r>
            <a:r>
              <a:rPr lang="en-US" dirty="0" smtClean="0"/>
              <a:t> was observed to increase the apoptosis and reduce the viability of RPE cells.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-</a:t>
            </a:r>
            <a:r>
              <a:rPr lang="en-US" dirty="0" smtClean="0"/>
              <a:t>In </a:t>
            </a:r>
            <a:r>
              <a:rPr lang="en-US" dirty="0" smtClean="0"/>
              <a:t>the literature, there are no studies evaluating the effects of anti-VEGF drugs on senescence. We believe that our study will guide future studies in this respect.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416</Words>
  <Application>Microsoft Office PowerPoint</Application>
  <PresentationFormat>Özel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The Effects of Anti-VEGF Drugs on Retinal Pigment Epithelial Cell Culture </vt:lpstr>
      <vt:lpstr>Materials and Methods</vt:lpstr>
      <vt:lpstr>Results</vt:lpstr>
      <vt:lpstr>Slayt 4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Anti-VEGF Drugs on Retinal Pigment Epithelial Cell Culture </dc:title>
  <dc:creator>Asus</dc:creator>
  <cp:lastModifiedBy>Asus</cp:lastModifiedBy>
  <cp:revision>38</cp:revision>
  <dcterms:created xsi:type="dcterms:W3CDTF">2017-07-01T08:51:33Z</dcterms:created>
  <dcterms:modified xsi:type="dcterms:W3CDTF">2017-07-02T08:29:18Z</dcterms:modified>
</cp:coreProperties>
</file>